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FDC207-954C-48CE-9659-33F687AFF59C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C0BE196-2541-446C-9A29-F92728DF601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Health Information Evening</a:t>
            </a:r>
            <a:br>
              <a:rPr lang="en-GB" dirty="0" smtClean="0"/>
            </a:br>
            <a:r>
              <a:rPr lang="en-GB" dirty="0" smtClean="0"/>
              <a:t>12/6/17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Summer Health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074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Summer 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 Hannah Kendall</a:t>
            </a:r>
          </a:p>
          <a:p>
            <a:r>
              <a:rPr lang="en-GB" dirty="0" smtClean="0"/>
              <a:t>Mrs Mary Adams (CCG)</a:t>
            </a:r>
          </a:p>
          <a:p>
            <a:r>
              <a:rPr lang="en-GB" dirty="0" smtClean="0"/>
              <a:t>Dr Robin Pullen</a:t>
            </a:r>
          </a:p>
          <a:p>
            <a:r>
              <a:rPr lang="en-GB" dirty="0" smtClean="0"/>
              <a:t>Dr Gerwyn Owen</a:t>
            </a:r>
          </a:p>
          <a:p>
            <a:r>
              <a:rPr lang="en-GB" dirty="0" smtClean="0"/>
              <a:t>Thanks to all our patient group for help planning and arranging this evening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93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Heat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</a:t>
            </a:r>
            <a:r>
              <a:rPr lang="en-GB" dirty="0" err="1" smtClean="0"/>
              <a:t>Dr.</a:t>
            </a:r>
            <a:r>
              <a:rPr lang="en-GB" dirty="0" smtClean="0"/>
              <a:t> Owen, this heat will be the death of me” anon (May 2017)</a:t>
            </a:r>
          </a:p>
          <a:p>
            <a:r>
              <a:rPr lang="en-GB" dirty="0" err="1" smtClean="0"/>
              <a:t>Heatwave</a:t>
            </a:r>
            <a:r>
              <a:rPr lang="en-GB" dirty="0" smtClean="0"/>
              <a:t> is defined as a prolonged period of hot weather or when the daily maximum temperature of more than 5 consecutive days exceeds the maximum daily temperature by 5 C</a:t>
            </a:r>
          </a:p>
          <a:p>
            <a:r>
              <a:rPr lang="en-GB" dirty="0" smtClean="0"/>
              <a:t>Public Health England have a day time threshold of 30C and 15C overnight</a:t>
            </a:r>
          </a:p>
          <a:p>
            <a:r>
              <a:rPr lang="en-GB" dirty="0" smtClean="0"/>
              <a:t>Data from England and Wales from summers of 1993-2006 showed increase in all cause mortality of 2.1% for a 1C rise above the regional heat threshold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229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Heat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45yrs and above where extreme, persistent heat</a:t>
            </a:r>
          </a:p>
          <a:p>
            <a:r>
              <a:rPr lang="en-GB" dirty="0" smtClean="0"/>
              <a:t>80yrs and above are most vulnerable</a:t>
            </a:r>
          </a:p>
          <a:p>
            <a:r>
              <a:rPr lang="en-GB" dirty="0" smtClean="0"/>
              <a:t>34% cardiovascular causes, 25% respiratory, 41% all other causes (genitourinary, nervous system)</a:t>
            </a:r>
          </a:p>
          <a:p>
            <a:r>
              <a:rPr lang="en-GB" dirty="0" smtClean="0"/>
              <a:t>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1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Heat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can we do? (World Health Organisation Guidance)</a:t>
            </a:r>
          </a:p>
          <a:p>
            <a:r>
              <a:rPr lang="en-GB" dirty="0" smtClean="0"/>
              <a:t>Keep your home cool</a:t>
            </a:r>
          </a:p>
          <a:p>
            <a:r>
              <a:rPr lang="en-GB" dirty="0" smtClean="0"/>
              <a:t>Keep out of the heat</a:t>
            </a:r>
          </a:p>
          <a:p>
            <a:r>
              <a:rPr lang="en-GB" dirty="0" smtClean="0"/>
              <a:t>Keep the body cool and hydrated</a:t>
            </a:r>
          </a:p>
          <a:p>
            <a:r>
              <a:rPr lang="en-GB" dirty="0" smtClean="0"/>
              <a:t>Help others</a:t>
            </a:r>
          </a:p>
          <a:p>
            <a:r>
              <a:rPr lang="en-GB" dirty="0" smtClean="0"/>
              <a:t>If you have a health problem</a:t>
            </a:r>
          </a:p>
          <a:p>
            <a:r>
              <a:rPr lang="en-GB" dirty="0" smtClean="0"/>
              <a:t>If you or others feel unwell</a:t>
            </a:r>
          </a:p>
          <a:p>
            <a:r>
              <a:rPr lang="en-GB" dirty="0" smtClean="0"/>
              <a:t>Watch out for alerts via Met Office or Public Health England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29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Heat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you get sunburn while sitting indoors?</a:t>
            </a:r>
          </a:p>
          <a:p>
            <a:r>
              <a:rPr lang="en-GB" dirty="0" smtClean="0"/>
              <a:t>How much should I drink?</a:t>
            </a:r>
          </a:p>
          <a:p>
            <a:r>
              <a:rPr lang="en-GB" dirty="0" smtClean="0"/>
              <a:t>What should I do if someone collapses?</a:t>
            </a:r>
          </a:p>
          <a:p>
            <a:r>
              <a:rPr lang="en-GB" dirty="0" smtClean="0"/>
              <a:t>Be careful of cold water!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239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Heat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Questions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339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120</TotalTime>
  <Words>256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Health Information Evening 12/6/17 </vt:lpstr>
      <vt:lpstr>Summer Health</vt:lpstr>
      <vt:lpstr>Health and Heat</vt:lpstr>
      <vt:lpstr>Health and Heat</vt:lpstr>
      <vt:lpstr>Health and Heat</vt:lpstr>
      <vt:lpstr>Health and Heat</vt:lpstr>
      <vt:lpstr>Health and Heat</vt:lpstr>
    </vt:vector>
  </TitlesOfParts>
  <Company>NHS South West Commissioning Support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Information Evening 12/6/17</dc:title>
  <dc:creator>Gerwyn Owen</dc:creator>
  <cp:lastModifiedBy>Gerwyn Owen</cp:lastModifiedBy>
  <cp:revision>4</cp:revision>
  <dcterms:created xsi:type="dcterms:W3CDTF">2017-06-08T11:57:13Z</dcterms:created>
  <dcterms:modified xsi:type="dcterms:W3CDTF">2017-06-08T13:57:29Z</dcterms:modified>
</cp:coreProperties>
</file>