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Lst>
  <p:sldSz cx="12192000" cy="6858000"/>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8D860F-77FA-4F0F-AFBA-31769D314F25}" v="2" dt="2022-02-28T11:29:32.3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ULLEN, Robin (PORTISHEAD MEDICAL GROUP)" userId="cc31f4ae-5aba-455b-b4ad-b9d221794e2f" providerId="ADAL" clId="{9C8D860F-77FA-4F0F-AFBA-31769D314F25}"/>
    <pc:docChg chg="custSel addSld modSld">
      <pc:chgData name="PULLEN, Robin (PORTISHEAD MEDICAL GROUP)" userId="cc31f4ae-5aba-455b-b4ad-b9d221794e2f" providerId="ADAL" clId="{9C8D860F-77FA-4F0F-AFBA-31769D314F25}" dt="2022-02-28T19:02:04.496" v="1810" actId="20577"/>
      <pc:docMkLst>
        <pc:docMk/>
      </pc:docMkLst>
      <pc:sldChg chg="modSp mod">
        <pc:chgData name="PULLEN, Robin (PORTISHEAD MEDICAL GROUP)" userId="cc31f4ae-5aba-455b-b4ad-b9d221794e2f" providerId="ADAL" clId="{9C8D860F-77FA-4F0F-AFBA-31769D314F25}" dt="2022-02-28T11:24:21.957" v="303" actId="20577"/>
        <pc:sldMkLst>
          <pc:docMk/>
          <pc:sldMk cId="2165279508" sldId="258"/>
        </pc:sldMkLst>
        <pc:spChg chg="mod">
          <ac:chgData name="PULLEN, Robin (PORTISHEAD MEDICAL GROUP)" userId="cc31f4ae-5aba-455b-b4ad-b9d221794e2f" providerId="ADAL" clId="{9C8D860F-77FA-4F0F-AFBA-31769D314F25}" dt="2022-02-28T11:24:21.957" v="303" actId="20577"/>
          <ac:spMkLst>
            <pc:docMk/>
            <pc:sldMk cId="2165279508" sldId="258"/>
            <ac:spMk id="3" creationId="{2A6C1607-3755-45F2-A803-E39EF5D65478}"/>
          </ac:spMkLst>
        </pc:spChg>
      </pc:sldChg>
      <pc:sldChg chg="modSp mod">
        <pc:chgData name="PULLEN, Robin (PORTISHEAD MEDICAL GROUP)" userId="cc31f4ae-5aba-455b-b4ad-b9d221794e2f" providerId="ADAL" clId="{9C8D860F-77FA-4F0F-AFBA-31769D314F25}" dt="2022-02-28T11:25:53.893" v="457" actId="20577"/>
        <pc:sldMkLst>
          <pc:docMk/>
          <pc:sldMk cId="2728064070" sldId="259"/>
        </pc:sldMkLst>
        <pc:spChg chg="mod">
          <ac:chgData name="PULLEN, Robin (PORTISHEAD MEDICAL GROUP)" userId="cc31f4ae-5aba-455b-b4ad-b9d221794e2f" providerId="ADAL" clId="{9C8D860F-77FA-4F0F-AFBA-31769D314F25}" dt="2022-02-28T10:40:43.076" v="69" actId="20577"/>
          <ac:spMkLst>
            <pc:docMk/>
            <pc:sldMk cId="2728064070" sldId="259"/>
            <ac:spMk id="2" creationId="{36BCE336-87EE-4384-8A3B-A0CF96AD1736}"/>
          </ac:spMkLst>
        </pc:spChg>
        <pc:spChg chg="mod">
          <ac:chgData name="PULLEN, Robin (PORTISHEAD MEDICAL GROUP)" userId="cc31f4ae-5aba-455b-b4ad-b9d221794e2f" providerId="ADAL" clId="{9C8D860F-77FA-4F0F-AFBA-31769D314F25}" dt="2022-02-28T11:25:53.893" v="457" actId="20577"/>
          <ac:spMkLst>
            <pc:docMk/>
            <pc:sldMk cId="2728064070" sldId="259"/>
            <ac:spMk id="3" creationId="{BD4D538B-AA38-4154-A07C-9708F0D51457}"/>
          </ac:spMkLst>
        </pc:spChg>
      </pc:sldChg>
      <pc:sldChg chg="modSp mod">
        <pc:chgData name="PULLEN, Robin (PORTISHEAD MEDICAL GROUP)" userId="cc31f4ae-5aba-455b-b4ad-b9d221794e2f" providerId="ADAL" clId="{9C8D860F-77FA-4F0F-AFBA-31769D314F25}" dt="2022-02-28T18:58:40.778" v="1440" actId="20577"/>
        <pc:sldMkLst>
          <pc:docMk/>
          <pc:sldMk cId="244219011" sldId="260"/>
        </pc:sldMkLst>
        <pc:spChg chg="mod">
          <ac:chgData name="PULLEN, Robin (PORTISHEAD MEDICAL GROUP)" userId="cc31f4ae-5aba-455b-b4ad-b9d221794e2f" providerId="ADAL" clId="{9C8D860F-77FA-4F0F-AFBA-31769D314F25}" dt="2022-02-28T10:40:27.892" v="67" actId="6549"/>
          <ac:spMkLst>
            <pc:docMk/>
            <pc:sldMk cId="244219011" sldId="260"/>
            <ac:spMk id="2" creationId="{61F11472-FE2C-409F-9B5D-D8F461EC5B39}"/>
          </ac:spMkLst>
        </pc:spChg>
        <pc:spChg chg="mod">
          <ac:chgData name="PULLEN, Robin (PORTISHEAD MEDICAL GROUP)" userId="cc31f4ae-5aba-455b-b4ad-b9d221794e2f" providerId="ADAL" clId="{9C8D860F-77FA-4F0F-AFBA-31769D314F25}" dt="2022-02-28T18:58:40.778" v="1440" actId="20577"/>
          <ac:spMkLst>
            <pc:docMk/>
            <pc:sldMk cId="244219011" sldId="260"/>
            <ac:spMk id="3" creationId="{E3C50181-8666-48AF-AEC4-7D52977AEBF2}"/>
          </ac:spMkLst>
        </pc:spChg>
      </pc:sldChg>
      <pc:sldChg chg="modSp mod">
        <pc:chgData name="PULLEN, Robin (PORTISHEAD MEDICAL GROUP)" userId="cc31f4ae-5aba-455b-b4ad-b9d221794e2f" providerId="ADAL" clId="{9C8D860F-77FA-4F0F-AFBA-31769D314F25}" dt="2022-02-28T11:28:52.954" v="659" actId="20577"/>
        <pc:sldMkLst>
          <pc:docMk/>
          <pc:sldMk cId="1692563764" sldId="261"/>
        </pc:sldMkLst>
        <pc:spChg chg="mod">
          <ac:chgData name="PULLEN, Robin (PORTISHEAD MEDICAL GROUP)" userId="cc31f4ae-5aba-455b-b4ad-b9d221794e2f" providerId="ADAL" clId="{9C8D860F-77FA-4F0F-AFBA-31769D314F25}" dt="2022-02-28T11:28:52.954" v="659" actId="20577"/>
          <ac:spMkLst>
            <pc:docMk/>
            <pc:sldMk cId="1692563764" sldId="261"/>
            <ac:spMk id="3" creationId="{A5ADED09-68CA-4308-9721-6E48975A2D94}"/>
          </ac:spMkLst>
        </pc:spChg>
      </pc:sldChg>
      <pc:sldChg chg="modSp mod">
        <pc:chgData name="PULLEN, Robin (PORTISHEAD MEDICAL GROUP)" userId="cc31f4ae-5aba-455b-b4ad-b9d221794e2f" providerId="ADAL" clId="{9C8D860F-77FA-4F0F-AFBA-31769D314F25}" dt="2022-02-28T19:00:26.750" v="1712" actId="20577"/>
        <pc:sldMkLst>
          <pc:docMk/>
          <pc:sldMk cId="696309418" sldId="262"/>
        </pc:sldMkLst>
        <pc:spChg chg="mod">
          <ac:chgData name="PULLEN, Robin (PORTISHEAD MEDICAL GROUP)" userId="cc31f4ae-5aba-455b-b4ad-b9d221794e2f" providerId="ADAL" clId="{9C8D860F-77FA-4F0F-AFBA-31769D314F25}" dt="2022-02-28T10:40:11.845" v="64" actId="20577"/>
          <ac:spMkLst>
            <pc:docMk/>
            <pc:sldMk cId="696309418" sldId="262"/>
            <ac:spMk id="2" creationId="{1788FF11-95C2-4A06-B2D9-D5B6B53CCABD}"/>
          </ac:spMkLst>
        </pc:spChg>
        <pc:spChg chg="mod">
          <ac:chgData name="PULLEN, Robin (PORTISHEAD MEDICAL GROUP)" userId="cc31f4ae-5aba-455b-b4ad-b9d221794e2f" providerId="ADAL" clId="{9C8D860F-77FA-4F0F-AFBA-31769D314F25}" dt="2022-02-28T19:00:26.750" v="1712" actId="20577"/>
          <ac:spMkLst>
            <pc:docMk/>
            <pc:sldMk cId="696309418" sldId="262"/>
            <ac:spMk id="3" creationId="{FD99A441-1BB3-4211-96D3-B172B3CD473F}"/>
          </ac:spMkLst>
        </pc:spChg>
      </pc:sldChg>
      <pc:sldChg chg="modSp mod">
        <pc:chgData name="PULLEN, Robin (PORTISHEAD MEDICAL GROUP)" userId="cc31f4ae-5aba-455b-b4ad-b9d221794e2f" providerId="ADAL" clId="{9C8D860F-77FA-4F0F-AFBA-31769D314F25}" dt="2022-02-28T19:00:39.368" v="1713" actId="313"/>
        <pc:sldMkLst>
          <pc:docMk/>
          <pc:sldMk cId="3586453217" sldId="263"/>
        </pc:sldMkLst>
        <pc:spChg chg="mod">
          <ac:chgData name="PULLEN, Robin (PORTISHEAD MEDICAL GROUP)" userId="cc31f4ae-5aba-455b-b4ad-b9d221794e2f" providerId="ADAL" clId="{9C8D860F-77FA-4F0F-AFBA-31769D314F25}" dt="2022-02-28T19:00:39.368" v="1713" actId="313"/>
          <ac:spMkLst>
            <pc:docMk/>
            <pc:sldMk cId="3586453217" sldId="263"/>
            <ac:spMk id="3" creationId="{24F2B888-B95D-492D-ABD7-2994E9EC3394}"/>
          </ac:spMkLst>
        </pc:spChg>
      </pc:sldChg>
      <pc:sldChg chg="modSp mod">
        <pc:chgData name="PULLEN, Robin (PORTISHEAD MEDICAL GROUP)" userId="cc31f4ae-5aba-455b-b4ad-b9d221794e2f" providerId="ADAL" clId="{9C8D860F-77FA-4F0F-AFBA-31769D314F25}" dt="2022-02-28T19:01:39.978" v="1729" actId="20577"/>
        <pc:sldMkLst>
          <pc:docMk/>
          <pc:sldMk cId="1756469955" sldId="264"/>
        </pc:sldMkLst>
        <pc:spChg chg="mod">
          <ac:chgData name="PULLEN, Robin (PORTISHEAD MEDICAL GROUP)" userId="cc31f4ae-5aba-455b-b4ad-b9d221794e2f" providerId="ADAL" clId="{9C8D860F-77FA-4F0F-AFBA-31769D314F25}" dt="2022-02-28T19:01:39.978" v="1729" actId="20577"/>
          <ac:spMkLst>
            <pc:docMk/>
            <pc:sldMk cId="1756469955" sldId="264"/>
            <ac:spMk id="3" creationId="{0DD5DFCF-7358-4234-8DA1-D01E0B0541FE}"/>
          </ac:spMkLst>
        </pc:spChg>
      </pc:sldChg>
      <pc:sldChg chg="modSp new mod">
        <pc:chgData name="PULLEN, Robin (PORTISHEAD MEDICAL GROUP)" userId="cc31f4ae-5aba-455b-b4ad-b9d221794e2f" providerId="ADAL" clId="{9C8D860F-77FA-4F0F-AFBA-31769D314F25}" dt="2022-02-28T19:02:04.496" v="1810" actId="20577"/>
        <pc:sldMkLst>
          <pc:docMk/>
          <pc:sldMk cId="2964546712" sldId="265"/>
        </pc:sldMkLst>
        <pc:spChg chg="mod">
          <ac:chgData name="PULLEN, Robin (PORTISHEAD MEDICAL GROUP)" userId="cc31f4ae-5aba-455b-b4ad-b9d221794e2f" providerId="ADAL" clId="{9C8D860F-77FA-4F0F-AFBA-31769D314F25}" dt="2022-02-28T19:02:04.496" v="1810" actId="20577"/>
          <ac:spMkLst>
            <pc:docMk/>
            <pc:sldMk cId="2964546712" sldId="265"/>
            <ac:spMk id="2" creationId="{1D551246-1CF8-46E0-95DD-5A1479BB4A9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A5C57-552C-4514-830F-EB190AEFC1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56F8A5E-1A02-4C1B-A816-B435CC741E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F6D65F1-EA61-4F6E-92D1-0BF108805AB2}"/>
              </a:ext>
            </a:extLst>
          </p:cNvPr>
          <p:cNvSpPr>
            <a:spLocks noGrp="1"/>
          </p:cNvSpPr>
          <p:nvPr>
            <p:ph type="dt" sz="half" idx="10"/>
          </p:nvPr>
        </p:nvSpPr>
        <p:spPr/>
        <p:txBody>
          <a:bodyPr/>
          <a:lstStyle/>
          <a:p>
            <a:fld id="{4190E30A-504C-458E-81FE-02468F160FAF}" type="datetimeFigureOut">
              <a:rPr lang="en-GB" smtClean="0"/>
              <a:t>28/02/2022</a:t>
            </a:fld>
            <a:endParaRPr lang="en-GB"/>
          </a:p>
        </p:txBody>
      </p:sp>
      <p:sp>
        <p:nvSpPr>
          <p:cNvPr id="5" name="Footer Placeholder 4">
            <a:extLst>
              <a:ext uri="{FF2B5EF4-FFF2-40B4-BE49-F238E27FC236}">
                <a16:creationId xmlns:a16="http://schemas.microsoft.com/office/drawing/2014/main" id="{7CA9FF83-CDC3-477B-9F16-88EDA8D894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F98769-6B63-4B80-BF52-548A1B772C3B}"/>
              </a:ext>
            </a:extLst>
          </p:cNvPr>
          <p:cNvSpPr>
            <a:spLocks noGrp="1"/>
          </p:cNvSpPr>
          <p:nvPr>
            <p:ph type="sldNum" sz="quarter" idx="12"/>
          </p:nvPr>
        </p:nvSpPr>
        <p:spPr/>
        <p:txBody>
          <a:bodyPr/>
          <a:lstStyle/>
          <a:p>
            <a:fld id="{F36D877F-3CDE-4A60-A877-4B5A1E5A647E}" type="slidenum">
              <a:rPr lang="en-GB" smtClean="0"/>
              <a:t>‹#›</a:t>
            </a:fld>
            <a:endParaRPr lang="en-GB"/>
          </a:p>
        </p:txBody>
      </p:sp>
    </p:spTree>
    <p:extLst>
      <p:ext uri="{BB962C8B-B14F-4D97-AF65-F5344CB8AC3E}">
        <p14:creationId xmlns:p14="http://schemas.microsoft.com/office/powerpoint/2010/main" val="52280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B1922-F09E-4628-A03E-533338E58A0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1569354-B6A6-45BE-ACAC-92C4597408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1A8043-76AB-4D2B-869B-DE90ADF69F52}"/>
              </a:ext>
            </a:extLst>
          </p:cNvPr>
          <p:cNvSpPr>
            <a:spLocks noGrp="1"/>
          </p:cNvSpPr>
          <p:nvPr>
            <p:ph type="dt" sz="half" idx="10"/>
          </p:nvPr>
        </p:nvSpPr>
        <p:spPr/>
        <p:txBody>
          <a:bodyPr/>
          <a:lstStyle/>
          <a:p>
            <a:fld id="{4190E30A-504C-458E-81FE-02468F160FAF}" type="datetimeFigureOut">
              <a:rPr lang="en-GB" smtClean="0"/>
              <a:t>28/02/2022</a:t>
            </a:fld>
            <a:endParaRPr lang="en-GB"/>
          </a:p>
        </p:txBody>
      </p:sp>
      <p:sp>
        <p:nvSpPr>
          <p:cNvPr id="5" name="Footer Placeholder 4">
            <a:extLst>
              <a:ext uri="{FF2B5EF4-FFF2-40B4-BE49-F238E27FC236}">
                <a16:creationId xmlns:a16="http://schemas.microsoft.com/office/drawing/2014/main" id="{CDA2DCC2-A39A-47E7-88E5-3858099085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BB8A9D-8A9D-4F57-8E88-4F8920CF9B19}"/>
              </a:ext>
            </a:extLst>
          </p:cNvPr>
          <p:cNvSpPr>
            <a:spLocks noGrp="1"/>
          </p:cNvSpPr>
          <p:nvPr>
            <p:ph type="sldNum" sz="quarter" idx="12"/>
          </p:nvPr>
        </p:nvSpPr>
        <p:spPr/>
        <p:txBody>
          <a:bodyPr/>
          <a:lstStyle/>
          <a:p>
            <a:fld id="{F36D877F-3CDE-4A60-A877-4B5A1E5A647E}" type="slidenum">
              <a:rPr lang="en-GB" smtClean="0"/>
              <a:t>‹#›</a:t>
            </a:fld>
            <a:endParaRPr lang="en-GB"/>
          </a:p>
        </p:txBody>
      </p:sp>
    </p:spTree>
    <p:extLst>
      <p:ext uri="{BB962C8B-B14F-4D97-AF65-F5344CB8AC3E}">
        <p14:creationId xmlns:p14="http://schemas.microsoft.com/office/powerpoint/2010/main" val="231817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57B012-2E98-4528-87DD-F92CA9EAEBA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F16BBAB-18B7-493E-ADAD-5E0B5D0DF55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E747A9-EEFB-41E7-823F-71E8F499DE4C}"/>
              </a:ext>
            </a:extLst>
          </p:cNvPr>
          <p:cNvSpPr>
            <a:spLocks noGrp="1"/>
          </p:cNvSpPr>
          <p:nvPr>
            <p:ph type="dt" sz="half" idx="10"/>
          </p:nvPr>
        </p:nvSpPr>
        <p:spPr/>
        <p:txBody>
          <a:bodyPr/>
          <a:lstStyle/>
          <a:p>
            <a:fld id="{4190E30A-504C-458E-81FE-02468F160FAF}" type="datetimeFigureOut">
              <a:rPr lang="en-GB" smtClean="0"/>
              <a:t>28/02/2022</a:t>
            </a:fld>
            <a:endParaRPr lang="en-GB"/>
          </a:p>
        </p:txBody>
      </p:sp>
      <p:sp>
        <p:nvSpPr>
          <p:cNvPr id="5" name="Footer Placeholder 4">
            <a:extLst>
              <a:ext uri="{FF2B5EF4-FFF2-40B4-BE49-F238E27FC236}">
                <a16:creationId xmlns:a16="http://schemas.microsoft.com/office/drawing/2014/main" id="{F3B9EDA9-0AA3-4CFF-8BE9-4F42D1F219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8A3C98-B148-4271-B7E8-F661B80109D6}"/>
              </a:ext>
            </a:extLst>
          </p:cNvPr>
          <p:cNvSpPr>
            <a:spLocks noGrp="1"/>
          </p:cNvSpPr>
          <p:nvPr>
            <p:ph type="sldNum" sz="quarter" idx="12"/>
          </p:nvPr>
        </p:nvSpPr>
        <p:spPr/>
        <p:txBody>
          <a:bodyPr/>
          <a:lstStyle/>
          <a:p>
            <a:fld id="{F36D877F-3CDE-4A60-A877-4B5A1E5A647E}" type="slidenum">
              <a:rPr lang="en-GB" smtClean="0"/>
              <a:t>‹#›</a:t>
            </a:fld>
            <a:endParaRPr lang="en-GB"/>
          </a:p>
        </p:txBody>
      </p:sp>
    </p:spTree>
    <p:extLst>
      <p:ext uri="{BB962C8B-B14F-4D97-AF65-F5344CB8AC3E}">
        <p14:creationId xmlns:p14="http://schemas.microsoft.com/office/powerpoint/2010/main" val="3608451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67D81-B3CC-4C07-9AEF-0EDECA8AB8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F9D2341-EDF8-4825-9EFA-165BC79F10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5BE8648-15EA-4A6A-83AB-A82792AB6682}"/>
              </a:ext>
            </a:extLst>
          </p:cNvPr>
          <p:cNvSpPr>
            <a:spLocks noGrp="1"/>
          </p:cNvSpPr>
          <p:nvPr>
            <p:ph type="dt" sz="half" idx="10"/>
          </p:nvPr>
        </p:nvSpPr>
        <p:spPr/>
        <p:txBody>
          <a:bodyPr/>
          <a:lstStyle/>
          <a:p>
            <a:fld id="{4190E30A-504C-458E-81FE-02468F160FAF}" type="datetimeFigureOut">
              <a:rPr lang="en-GB" smtClean="0"/>
              <a:t>28/02/2022</a:t>
            </a:fld>
            <a:endParaRPr lang="en-GB"/>
          </a:p>
        </p:txBody>
      </p:sp>
      <p:sp>
        <p:nvSpPr>
          <p:cNvPr id="5" name="Footer Placeholder 4">
            <a:extLst>
              <a:ext uri="{FF2B5EF4-FFF2-40B4-BE49-F238E27FC236}">
                <a16:creationId xmlns:a16="http://schemas.microsoft.com/office/drawing/2014/main" id="{2AD0AB9B-90FA-46B3-93B2-BEF4D0D2A6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A6276B-7932-4E54-9C3C-AA617397D3EB}"/>
              </a:ext>
            </a:extLst>
          </p:cNvPr>
          <p:cNvSpPr>
            <a:spLocks noGrp="1"/>
          </p:cNvSpPr>
          <p:nvPr>
            <p:ph type="sldNum" sz="quarter" idx="12"/>
          </p:nvPr>
        </p:nvSpPr>
        <p:spPr/>
        <p:txBody>
          <a:bodyPr/>
          <a:lstStyle/>
          <a:p>
            <a:fld id="{F36D877F-3CDE-4A60-A877-4B5A1E5A647E}" type="slidenum">
              <a:rPr lang="en-GB" smtClean="0"/>
              <a:t>‹#›</a:t>
            </a:fld>
            <a:endParaRPr lang="en-GB"/>
          </a:p>
        </p:txBody>
      </p:sp>
    </p:spTree>
    <p:extLst>
      <p:ext uri="{BB962C8B-B14F-4D97-AF65-F5344CB8AC3E}">
        <p14:creationId xmlns:p14="http://schemas.microsoft.com/office/powerpoint/2010/main" val="2193201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51323-64B6-4615-B914-CBF3366AE7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34A7895-A79B-4FCD-B251-0567961EF6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F18403-73FE-4D26-AAA3-34477C545EED}"/>
              </a:ext>
            </a:extLst>
          </p:cNvPr>
          <p:cNvSpPr>
            <a:spLocks noGrp="1"/>
          </p:cNvSpPr>
          <p:nvPr>
            <p:ph type="dt" sz="half" idx="10"/>
          </p:nvPr>
        </p:nvSpPr>
        <p:spPr/>
        <p:txBody>
          <a:bodyPr/>
          <a:lstStyle/>
          <a:p>
            <a:fld id="{4190E30A-504C-458E-81FE-02468F160FAF}" type="datetimeFigureOut">
              <a:rPr lang="en-GB" smtClean="0"/>
              <a:t>28/02/2022</a:t>
            </a:fld>
            <a:endParaRPr lang="en-GB"/>
          </a:p>
        </p:txBody>
      </p:sp>
      <p:sp>
        <p:nvSpPr>
          <p:cNvPr id="5" name="Footer Placeholder 4">
            <a:extLst>
              <a:ext uri="{FF2B5EF4-FFF2-40B4-BE49-F238E27FC236}">
                <a16:creationId xmlns:a16="http://schemas.microsoft.com/office/drawing/2014/main" id="{B9041F56-B5F3-40BB-986A-37EF7C3565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436213-5201-40A7-94A1-F049FBB8FE07}"/>
              </a:ext>
            </a:extLst>
          </p:cNvPr>
          <p:cNvSpPr>
            <a:spLocks noGrp="1"/>
          </p:cNvSpPr>
          <p:nvPr>
            <p:ph type="sldNum" sz="quarter" idx="12"/>
          </p:nvPr>
        </p:nvSpPr>
        <p:spPr/>
        <p:txBody>
          <a:bodyPr/>
          <a:lstStyle/>
          <a:p>
            <a:fld id="{F36D877F-3CDE-4A60-A877-4B5A1E5A647E}" type="slidenum">
              <a:rPr lang="en-GB" smtClean="0"/>
              <a:t>‹#›</a:t>
            </a:fld>
            <a:endParaRPr lang="en-GB"/>
          </a:p>
        </p:txBody>
      </p:sp>
    </p:spTree>
    <p:extLst>
      <p:ext uri="{BB962C8B-B14F-4D97-AF65-F5344CB8AC3E}">
        <p14:creationId xmlns:p14="http://schemas.microsoft.com/office/powerpoint/2010/main" val="4109466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18DE1-8233-442E-9418-7AA122B04E4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6B4980-9C28-4DBA-9F15-EE9ECD64531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52C274B-F347-421C-B9FA-1F790003B5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F1BCB5B-885A-497C-92D0-9852BD678073}"/>
              </a:ext>
            </a:extLst>
          </p:cNvPr>
          <p:cNvSpPr>
            <a:spLocks noGrp="1"/>
          </p:cNvSpPr>
          <p:nvPr>
            <p:ph type="dt" sz="half" idx="10"/>
          </p:nvPr>
        </p:nvSpPr>
        <p:spPr/>
        <p:txBody>
          <a:bodyPr/>
          <a:lstStyle/>
          <a:p>
            <a:fld id="{4190E30A-504C-458E-81FE-02468F160FAF}" type="datetimeFigureOut">
              <a:rPr lang="en-GB" smtClean="0"/>
              <a:t>28/02/2022</a:t>
            </a:fld>
            <a:endParaRPr lang="en-GB"/>
          </a:p>
        </p:txBody>
      </p:sp>
      <p:sp>
        <p:nvSpPr>
          <p:cNvPr id="6" name="Footer Placeholder 5">
            <a:extLst>
              <a:ext uri="{FF2B5EF4-FFF2-40B4-BE49-F238E27FC236}">
                <a16:creationId xmlns:a16="http://schemas.microsoft.com/office/drawing/2014/main" id="{BED1254F-00E0-4B29-B021-A199697BA2E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7DFCFB7-58D8-40A2-8061-B00645E3A69E}"/>
              </a:ext>
            </a:extLst>
          </p:cNvPr>
          <p:cNvSpPr>
            <a:spLocks noGrp="1"/>
          </p:cNvSpPr>
          <p:nvPr>
            <p:ph type="sldNum" sz="quarter" idx="12"/>
          </p:nvPr>
        </p:nvSpPr>
        <p:spPr/>
        <p:txBody>
          <a:bodyPr/>
          <a:lstStyle/>
          <a:p>
            <a:fld id="{F36D877F-3CDE-4A60-A877-4B5A1E5A647E}" type="slidenum">
              <a:rPr lang="en-GB" smtClean="0"/>
              <a:t>‹#›</a:t>
            </a:fld>
            <a:endParaRPr lang="en-GB"/>
          </a:p>
        </p:txBody>
      </p:sp>
    </p:spTree>
    <p:extLst>
      <p:ext uri="{BB962C8B-B14F-4D97-AF65-F5344CB8AC3E}">
        <p14:creationId xmlns:p14="http://schemas.microsoft.com/office/powerpoint/2010/main" val="1701147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706AE-9EB0-4FB3-9697-F7E15D4D968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DA88A94-BB0D-4921-89EA-F93C0E6F95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61F915-C08D-4242-89BE-2D25AD873A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42CB707-E76D-484C-80A0-665C66929A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DCA2D9-DC25-4C07-A566-CCCA337675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7D70638-505C-4B3C-B0F9-AC6865C95C09}"/>
              </a:ext>
            </a:extLst>
          </p:cNvPr>
          <p:cNvSpPr>
            <a:spLocks noGrp="1"/>
          </p:cNvSpPr>
          <p:nvPr>
            <p:ph type="dt" sz="half" idx="10"/>
          </p:nvPr>
        </p:nvSpPr>
        <p:spPr/>
        <p:txBody>
          <a:bodyPr/>
          <a:lstStyle/>
          <a:p>
            <a:fld id="{4190E30A-504C-458E-81FE-02468F160FAF}" type="datetimeFigureOut">
              <a:rPr lang="en-GB" smtClean="0"/>
              <a:t>28/02/2022</a:t>
            </a:fld>
            <a:endParaRPr lang="en-GB"/>
          </a:p>
        </p:txBody>
      </p:sp>
      <p:sp>
        <p:nvSpPr>
          <p:cNvPr id="8" name="Footer Placeholder 7">
            <a:extLst>
              <a:ext uri="{FF2B5EF4-FFF2-40B4-BE49-F238E27FC236}">
                <a16:creationId xmlns:a16="http://schemas.microsoft.com/office/drawing/2014/main" id="{A7CE3FCE-5EE6-454C-B7B8-5183EA0F920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9FD6134-D0A9-43DE-81AE-8E12CD0DB55D}"/>
              </a:ext>
            </a:extLst>
          </p:cNvPr>
          <p:cNvSpPr>
            <a:spLocks noGrp="1"/>
          </p:cNvSpPr>
          <p:nvPr>
            <p:ph type="sldNum" sz="quarter" idx="12"/>
          </p:nvPr>
        </p:nvSpPr>
        <p:spPr/>
        <p:txBody>
          <a:bodyPr/>
          <a:lstStyle/>
          <a:p>
            <a:fld id="{F36D877F-3CDE-4A60-A877-4B5A1E5A647E}" type="slidenum">
              <a:rPr lang="en-GB" smtClean="0"/>
              <a:t>‹#›</a:t>
            </a:fld>
            <a:endParaRPr lang="en-GB"/>
          </a:p>
        </p:txBody>
      </p:sp>
    </p:spTree>
    <p:extLst>
      <p:ext uri="{BB962C8B-B14F-4D97-AF65-F5344CB8AC3E}">
        <p14:creationId xmlns:p14="http://schemas.microsoft.com/office/powerpoint/2010/main" val="2996469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EBD80-5C26-49F4-B7D8-1F60BD4D338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04543B3-D604-4BAE-A5A9-ECAE046F134A}"/>
              </a:ext>
            </a:extLst>
          </p:cNvPr>
          <p:cNvSpPr>
            <a:spLocks noGrp="1"/>
          </p:cNvSpPr>
          <p:nvPr>
            <p:ph type="dt" sz="half" idx="10"/>
          </p:nvPr>
        </p:nvSpPr>
        <p:spPr/>
        <p:txBody>
          <a:bodyPr/>
          <a:lstStyle/>
          <a:p>
            <a:fld id="{4190E30A-504C-458E-81FE-02468F160FAF}" type="datetimeFigureOut">
              <a:rPr lang="en-GB" smtClean="0"/>
              <a:t>28/02/2022</a:t>
            </a:fld>
            <a:endParaRPr lang="en-GB"/>
          </a:p>
        </p:txBody>
      </p:sp>
      <p:sp>
        <p:nvSpPr>
          <p:cNvPr id="4" name="Footer Placeholder 3">
            <a:extLst>
              <a:ext uri="{FF2B5EF4-FFF2-40B4-BE49-F238E27FC236}">
                <a16:creationId xmlns:a16="http://schemas.microsoft.com/office/drawing/2014/main" id="{FC235B46-B834-418E-8A99-F49D0B48C21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CBDDACC-1D8A-44CA-ACFD-C62B795756A9}"/>
              </a:ext>
            </a:extLst>
          </p:cNvPr>
          <p:cNvSpPr>
            <a:spLocks noGrp="1"/>
          </p:cNvSpPr>
          <p:nvPr>
            <p:ph type="sldNum" sz="quarter" idx="12"/>
          </p:nvPr>
        </p:nvSpPr>
        <p:spPr/>
        <p:txBody>
          <a:bodyPr/>
          <a:lstStyle/>
          <a:p>
            <a:fld id="{F36D877F-3CDE-4A60-A877-4B5A1E5A647E}" type="slidenum">
              <a:rPr lang="en-GB" smtClean="0"/>
              <a:t>‹#›</a:t>
            </a:fld>
            <a:endParaRPr lang="en-GB"/>
          </a:p>
        </p:txBody>
      </p:sp>
    </p:spTree>
    <p:extLst>
      <p:ext uri="{BB962C8B-B14F-4D97-AF65-F5344CB8AC3E}">
        <p14:creationId xmlns:p14="http://schemas.microsoft.com/office/powerpoint/2010/main" val="3573750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F5340C-4A39-4564-A1DE-AEFA8B8CF930}"/>
              </a:ext>
            </a:extLst>
          </p:cNvPr>
          <p:cNvSpPr>
            <a:spLocks noGrp="1"/>
          </p:cNvSpPr>
          <p:nvPr>
            <p:ph type="dt" sz="half" idx="10"/>
          </p:nvPr>
        </p:nvSpPr>
        <p:spPr/>
        <p:txBody>
          <a:bodyPr/>
          <a:lstStyle/>
          <a:p>
            <a:fld id="{4190E30A-504C-458E-81FE-02468F160FAF}" type="datetimeFigureOut">
              <a:rPr lang="en-GB" smtClean="0"/>
              <a:t>28/02/2022</a:t>
            </a:fld>
            <a:endParaRPr lang="en-GB"/>
          </a:p>
        </p:txBody>
      </p:sp>
      <p:sp>
        <p:nvSpPr>
          <p:cNvPr id="3" name="Footer Placeholder 2">
            <a:extLst>
              <a:ext uri="{FF2B5EF4-FFF2-40B4-BE49-F238E27FC236}">
                <a16:creationId xmlns:a16="http://schemas.microsoft.com/office/drawing/2014/main" id="{6F13A91B-C8BB-4067-9155-EC140A85ED5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86E6E46-EA9F-4B7A-B7D1-66231F6AC07B}"/>
              </a:ext>
            </a:extLst>
          </p:cNvPr>
          <p:cNvSpPr>
            <a:spLocks noGrp="1"/>
          </p:cNvSpPr>
          <p:nvPr>
            <p:ph type="sldNum" sz="quarter" idx="12"/>
          </p:nvPr>
        </p:nvSpPr>
        <p:spPr/>
        <p:txBody>
          <a:bodyPr/>
          <a:lstStyle/>
          <a:p>
            <a:fld id="{F36D877F-3CDE-4A60-A877-4B5A1E5A647E}" type="slidenum">
              <a:rPr lang="en-GB" smtClean="0"/>
              <a:t>‹#›</a:t>
            </a:fld>
            <a:endParaRPr lang="en-GB"/>
          </a:p>
        </p:txBody>
      </p:sp>
    </p:spTree>
    <p:extLst>
      <p:ext uri="{BB962C8B-B14F-4D97-AF65-F5344CB8AC3E}">
        <p14:creationId xmlns:p14="http://schemas.microsoft.com/office/powerpoint/2010/main" val="170096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A1CA0-053C-4569-9990-F30CAE1CAB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A8D9FAB-F6D6-40D9-92D0-C074279F6B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2C59382-8E03-4AFF-8329-96447BC430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2AFEC5-07DB-4406-BF68-11D182B44FEF}"/>
              </a:ext>
            </a:extLst>
          </p:cNvPr>
          <p:cNvSpPr>
            <a:spLocks noGrp="1"/>
          </p:cNvSpPr>
          <p:nvPr>
            <p:ph type="dt" sz="half" idx="10"/>
          </p:nvPr>
        </p:nvSpPr>
        <p:spPr/>
        <p:txBody>
          <a:bodyPr/>
          <a:lstStyle/>
          <a:p>
            <a:fld id="{4190E30A-504C-458E-81FE-02468F160FAF}" type="datetimeFigureOut">
              <a:rPr lang="en-GB" smtClean="0"/>
              <a:t>28/02/2022</a:t>
            </a:fld>
            <a:endParaRPr lang="en-GB"/>
          </a:p>
        </p:txBody>
      </p:sp>
      <p:sp>
        <p:nvSpPr>
          <p:cNvPr id="6" name="Footer Placeholder 5">
            <a:extLst>
              <a:ext uri="{FF2B5EF4-FFF2-40B4-BE49-F238E27FC236}">
                <a16:creationId xmlns:a16="http://schemas.microsoft.com/office/drawing/2014/main" id="{241CA041-1A63-4431-9164-03EFEF6579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01EF942-FBAC-4D91-BB6D-5B5D54F4120B}"/>
              </a:ext>
            </a:extLst>
          </p:cNvPr>
          <p:cNvSpPr>
            <a:spLocks noGrp="1"/>
          </p:cNvSpPr>
          <p:nvPr>
            <p:ph type="sldNum" sz="quarter" idx="12"/>
          </p:nvPr>
        </p:nvSpPr>
        <p:spPr/>
        <p:txBody>
          <a:bodyPr/>
          <a:lstStyle/>
          <a:p>
            <a:fld id="{F36D877F-3CDE-4A60-A877-4B5A1E5A647E}" type="slidenum">
              <a:rPr lang="en-GB" smtClean="0"/>
              <a:t>‹#›</a:t>
            </a:fld>
            <a:endParaRPr lang="en-GB"/>
          </a:p>
        </p:txBody>
      </p:sp>
    </p:spTree>
    <p:extLst>
      <p:ext uri="{BB962C8B-B14F-4D97-AF65-F5344CB8AC3E}">
        <p14:creationId xmlns:p14="http://schemas.microsoft.com/office/powerpoint/2010/main" val="1608745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0B144-A136-4D19-8DCE-F0D702CB76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1C9E895-B6C6-44A7-A3B8-B0DBB7A611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9000A4A-008C-4864-BA70-BDDB9933C3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3536CB-8B8C-438E-B654-71DB9717E1D1}"/>
              </a:ext>
            </a:extLst>
          </p:cNvPr>
          <p:cNvSpPr>
            <a:spLocks noGrp="1"/>
          </p:cNvSpPr>
          <p:nvPr>
            <p:ph type="dt" sz="half" idx="10"/>
          </p:nvPr>
        </p:nvSpPr>
        <p:spPr/>
        <p:txBody>
          <a:bodyPr/>
          <a:lstStyle/>
          <a:p>
            <a:fld id="{4190E30A-504C-458E-81FE-02468F160FAF}" type="datetimeFigureOut">
              <a:rPr lang="en-GB" smtClean="0"/>
              <a:t>28/02/2022</a:t>
            </a:fld>
            <a:endParaRPr lang="en-GB"/>
          </a:p>
        </p:txBody>
      </p:sp>
      <p:sp>
        <p:nvSpPr>
          <p:cNvPr id="6" name="Footer Placeholder 5">
            <a:extLst>
              <a:ext uri="{FF2B5EF4-FFF2-40B4-BE49-F238E27FC236}">
                <a16:creationId xmlns:a16="http://schemas.microsoft.com/office/drawing/2014/main" id="{B8CC5423-3771-4AD2-A915-E06A1FAA9C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D8AECE-D9E3-4637-BC56-12327F95E0A5}"/>
              </a:ext>
            </a:extLst>
          </p:cNvPr>
          <p:cNvSpPr>
            <a:spLocks noGrp="1"/>
          </p:cNvSpPr>
          <p:nvPr>
            <p:ph type="sldNum" sz="quarter" idx="12"/>
          </p:nvPr>
        </p:nvSpPr>
        <p:spPr/>
        <p:txBody>
          <a:bodyPr/>
          <a:lstStyle/>
          <a:p>
            <a:fld id="{F36D877F-3CDE-4A60-A877-4B5A1E5A647E}" type="slidenum">
              <a:rPr lang="en-GB" smtClean="0"/>
              <a:t>‹#›</a:t>
            </a:fld>
            <a:endParaRPr lang="en-GB"/>
          </a:p>
        </p:txBody>
      </p:sp>
    </p:spTree>
    <p:extLst>
      <p:ext uri="{BB962C8B-B14F-4D97-AF65-F5344CB8AC3E}">
        <p14:creationId xmlns:p14="http://schemas.microsoft.com/office/powerpoint/2010/main" val="1490005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FAE902-7C30-4D7F-AE8C-EDA6621BA0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9E21A8-79F4-4E0B-8E58-3C6454AFF7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D99D832-75DC-441D-AB31-7C7D7E0D98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90E30A-504C-458E-81FE-02468F160FAF}" type="datetimeFigureOut">
              <a:rPr lang="en-GB" smtClean="0"/>
              <a:t>28/02/2022</a:t>
            </a:fld>
            <a:endParaRPr lang="en-GB"/>
          </a:p>
        </p:txBody>
      </p:sp>
      <p:sp>
        <p:nvSpPr>
          <p:cNvPr id="5" name="Footer Placeholder 4">
            <a:extLst>
              <a:ext uri="{FF2B5EF4-FFF2-40B4-BE49-F238E27FC236}">
                <a16:creationId xmlns:a16="http://schemas.microsoft.com/office/drawing/2014/main" id="{228A3A95-F38D-4AE0-8C6B-925EFDAABB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2D5B43E-2929-49DD-A5A4-BD2713E420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6D877F-3CDE-4A60-A877-4B5A1E5A647E}" type="slidenum">
              <a:rPr lang="en-GB" smtClean="0"/>
              <a:t>‹#›</a:t>
            </a:fld>
            <a:endParaRPr lang="en-GB"/>
          </a:p>
        </p:txBody>
      </p:sp>
    </p:spTree>
    <p:extLst>
      <p:ext uri="{BB962C8B-B14F-4D97-AF65-F5344CB8AC3E}">
        <p14:creationId xmlns:p14="http://schemas.microsoft.com/office/powerpoint/2010/main" val="2093710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960E6837-732D-423F-9FBC-BCE07F3AA1FB}"/>
              </a:ext>
            </a:extLst>
          </p:cNvPr>
          <p:cNvSpPr>
            <a:spLocks noGrp="1"/>
          </p:cNvSpPr>
          <p:nvPr>
            <p:ph type="ctrTitle"/>
          </p:nvPr>
        </p:nvSpPr>
        <p:spPr>
          <a:xfrm>
            <a:off x="1314824" y="735106"/>
            <a:ext cx="10053763" cy="2928470"/>
          </a:xfrm>
        </p:spPr>
        <p:txBody>
          <a:bodyPr anchor="b">
            <a:normAutofit/>
          </a:bodyPr>
          <a:lstStyle/>
          <a:p>
            <a:pPr algn="l"/>
            <a:r>
              <a:rPr lang="en-GB" sz="4800" dirty="0">
                <a:solidFill>
                  <a:srgbClr val="FFFFFF"/>
                </a:solidFill>
              </a:rPr>
              <a:t>Patient Participation Group</a:t>
            </a:r>
          </a:p>
        </p:txBody>
      </p:sp>
      <p:sp>
        <p:nvSpPr>
          <p:cNvPr id="3" name="Subtitle 2">
            <a:extLst>
              <a:ext uri="{FF2B5EF4-FFF2-40B4-BE49-F238E27FC236}">
                <a16:creationId xmlns:a16="http://schemas.microsoft.com/office/drawing/2014/main" id="{E31F2E7D-41B2-4DB4-82A8-1552B4A854E3}"/>
              </a:ext>
            </a:extLst>
          </p:cNvPr>
          <p:cNvSpPr>
            <a:spLocks noGrp="1"/>
          </p:cNvSpPr>
          <p:nvPr>
            <p:ph type="subTitle" idx="1"/>
          </p:nvPr>
        </p:nvSpPr>
        <p:spPr>
          <a:xfrm>
            <a:off x="1350682" y="4870824"/>
            <a:ext cx="10005951" cy="1458258"/>
          </a:xfrm>
        </p:spPr>
        <p:txBody>
          <a:bodyPr anchor="ctr">
            <a:normAutofit/>
          </a:bodyPr>
          <a:lstStyle/>
          <a:p>
            <a:pPr algn="l"/>
            <a:r>
              <a:rPr lang="en-GB" dirty="0"/>
              <a:t>28</a:t>
            </a:r>
            <a:r>
              <a:rPr lang="en-GB" baseline="30000" dirty="0"/>
              <a:t>th</a:t>
            </a:r>
            <a:r>
              <a:rPr lang="en-GB" dirty="0"/>
              <a:t> February 2022</a:t>
            </a:r>
          </a:p>
        </p:txBody>
      </p:sp>
    </p:spTree>
    <p:extLst>
      <p:ext uri="{BB962C8B-B14F-4D97-AF65-F5344CB8AC3E}">
        <p14:creationId xmlns:p14="http://schemas.microsoft.com/office/powerpoint/2010/main" val="3513477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51246-1CF8-46E0-95DD-5A1479BB4A9B}"/>
              </a:ext>
            </a:extLst>
          </p:cNvPr>
          <p:cNvSpPr>
            <a:spLocks noGrp="1"/>
          </p:cNvSpPr>
          <p:nvPr>
            <p:ph type="title"/>
          </p:nvPr>
        </p:nvSpPr>
        <p:spPr/>
        <p:txBody>
          <a:bodyPr/>
          <a:lstStyle/>
          <a:p>
            <a:r>
              <a:rPr lang="en-GB" dirty="0"/>
              <a:t>Your Priorities</a:t>
            </a:r>
          </a:p>
        </p:txBody>
      </p:sp>
      <p:sp>
        <p:nvSpPr>
          <p:cNvPr id="3" name="Content Placeholder 2">
            <a:extLst>
              <a:ext uri="{FF2B5EF4-FFF2-40B4-BE49-F238E27FC236}">
                <a16:creationId xmlns:a16="http://schemas.microsoft.com/office/drawing/2014/main" id="{558DBAB4-7FBE-48C3-8DC8-C1523051F8A4}"/>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964546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0CB3D-B37C-4DC7-9370-08A090B5D367}"/>
              </a:ext>
            </a:extLst>
          </p:cNvPr>
          <p:cNvSpPr>
            <a:spLocks noGrp="1"/>
          </p:cNvSpPr>
          <p:nvPr>
            <p:ph type="title"/>
          </p:nvPr>
        </p:nvSpPr>
        <p:spPr/>
        <p:txBody>
          <a:bodyPr>
            <a:normAutofit/>
          </a:bodyPr>
          <a:lstStyle/>
          <a:p>
            <a:pPr algn="ctr"/>
            <a:r>
              <a:rPr lang="en-GB" sz="6600" dirty="0"/>
              <a:t>Welcome Back!!</a:t>
            </a:r>
          </a:p>
        </p:txBody>
      </p:sp>
      <p:pic>
        <p:nvPicPr>
          <p:cNvPr id="5" name="Content Placeholder 4" descr="Hi Broccoli">
            <a:extLst>
              <a:ext uri="{FF2B5EF4-FFF2-40B4-BE49-F238E27FC236}">
                <a16:creationId xmlns:a16="http://schemas.microsoft.com/office/drawing/2014/main" id="{8734354B-F023-4D8B-9DE1-0BA804B0DFB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20331" y="1825625"/>
            <a:ext cx="4351338" cy="4351338"/>
          </a:xfrm>
        </p:spPr>
      </p:pic>
    </p:spTree>
    <p:extLst>
      <p:ext uri="{BB962C8B-B14F-4D97-AF65-F5344CB8AC3E}">
        <p14:creationId xmlns:p14="http://schemas.microsoft.com/office/powerpoint/2010/main" val="97128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B9626-A246-442D-BAF6-5B9F7B7A6CAA}"/>
              </a:ext>
            </a:extLst>
          </p:cNvPr>
          <p:cNvSpPr>
            <a:spLocks noGrp="1"/>
          </p:cNvSpPr>
          <p:nvPr>
            <p:ph type="title"/>
          </p:nvPr>
        </p:nvSpPr>
        <p:spPr/>
        <p:txBody>
          <a:bodyPr/>
          <a:lstStyle/>
          <a:p>
            <a:r>
              <a:rPr lang="en-GB" dirty="0"/>
              <a:t>Last Meeting</a:t>
            </a:r>
          </a:p>
        </p:txBody>
      </p:sp>
      <p:sp>
        <p:nvSpPr>
          <p:cNvPr id="3" name="Content Placeholder 2">
            <a:extLst>
              <a:ext uri="{FF2B5EF4-FFF2-40B4-BE49-F238E27FC236}">
                <a16:creationId xmlns:a16="http://schemas.microsoft.com/office/drawing/2014/main" id="{2A6C1607-3755-45F2-A803-E39EF5D65478}"/>
              </a:ext>
            </a:extLst>
          </p:cNvPr>
          <p:cNvSpPr>
            <a:spLocks noGrp="1"/>
          </p:cNvSpPr>
          <p:nvPr>
            <p:ph idx="1"/>
          </p:nvPr>
        </p:nvSpPr>
        <p:spPr/>
        <p:txBody>
          <a:bodyPr/>
          <a:lstStyle/>
          <a:p>
            <a:r>
              <a:rPr lang="en-GB" dirty="0"/>
              <a:t>Monday 9</a:t>
            </a:r>
            <a:r>
              <a:rPr lang="en-GB" baseline="30000" dirty="0"/>
              <a:t>th</a:t>
            </a:r>
            <a:r>
              <a:rPr lang="en-GB" dirty="0"/>
              <a:t> December 2019– </a:t>
            </a:r>
          </a:p>
        </p:txBody>
      </p:sp>
    </p:spTree>
    <p:extLst>
      <p:ext uri="{BB962C8B-B14F-4D97-AF65-F5344CB8AC3E}">
        <p14:creationId xmlns:p14="http://schemas.microsoft.com/office/powerpoint/2010/main" val="2165279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CE336-87EE-4384-8A3B-A0CF96AD1736}"/>
              </a:ext>
            </a:extLst>
          </p:cNvPr>
          <p:cNvSpPr>
            <a:spLocks noGrp="1"/>
          </p:cNvSpPr>
          <p:nvPr>
            <p:ph type="title"/>
          </p:nvPr>
        </p:nvSpPr>
        <p:spPr/>
        <p:txBody>
          <a:bodyPr/>
          <a:lstStyle/>
          <a:p>
            <a:r>
              <a:rPr lang="en-GB" dirty="0"/>
              <a:t>What has happened- The Pandemic</a:t>
            </a:r>
          </a:p>
        </p:txBody>
      </p:sp>
      <p:sp>
        <p:nvSpPr>
          <p:cNvPr id="3" name="Content Placeholder 2">
            <a:extLst>
              <a:ext uri="{FF2B5EF4-FFF2-40B4-BE49-F238E27FC236}">
                <a16:creationId xmlns:a16="http://schemas.microsoft.com/office/drawing/2014/main" id="{BD4D538B-AA38-4154-A07C-9708F0D51457}"/>
              </a:ext>
            </a:extLst>
          </p:cNvPr>
          <p:cNvSpPr>
            <a:spLocks noGrp="1"/>
          </p:cNvSpPr>
          <p:nvPr>
            <p:ph idx="1"/>
          </p:nvPr>
        </p:nvSpPr>
        <p:spPr/>
        <p:txBody>
          <a:bodyPr>
            <a:normAutofit fontScale="92500" lnSpcReduction="20000"/>
          </a:bodyPr>
          <a:lstStyle/>
          <a:p>
            <a:pPr marL="0" indent="0">
              <a:buNone/>
            </a:pPr>
            <a:endParaRPr lang="en-GB" dirty="0"/>
          </a:p>
          <a:p>
            <a:r>
              <a:rPr lang="en-GB" dirty="0"/>
              <a:t>It has been hard, very hard and is still tough with the continual changes. We are immensely proud of  the whole team and the efforts and sacrifices they have made to keep going. It has had a personal cost to many. </a:t>
            </a:r>
          </a:p>
          <a:p>
            <a:r>
              <a:rPr lang="en-GB" dirty="0"/>
              <a:t>We make no apologies for the changes we have had to introduce to maintain the viability of the practice and to allow us to do what we could to support out patients. From the start we have been open every day for urgent assessment either on the phone or face to face.  The Delta and then Omicron wave has temporarily reversed our plan to open up more pre-bookable appointments but we hope to change that soon. (video calls, texts, </a:t>
            </a:r>
            <a:r>
              <a:rPr lang="en-GB" dirty="0" err="1"/>
              <a:t>econsults</a:t>
            </a:r>
            <a:r>
              <a:rPr lang="en-GB" dirty="0"/>
              <a:t> have all been introduced with a mixed response)</a:t>
            </a:r>
          </a:p>
          <a:p>
            <a:r>
              <a:rPr lang="en-GB" dirty="0"/>
              <a:t>Staff are tired and we made the decision not to continue covid vaccination as it is being done elsewhere at a PCN level. </a:t>
            </a:r>
          </a:p>
        </p:txBody>
      </p:sp>
    </p:spTree>
    <p:extLst>
      <p:ext uri="{BB962C8B-B14F-4D97-AF65-F5344CB8AC3E}">
        <p14:creationId xmlns:p14="http://schemas.microsoft.com/office/powerpoint/2010/main" val="2728064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11472-FE2C-409F-9B5D-D8F461EC5B39}"/>
              </a:ext>
            </a:extLst>
          </p:cNvPr>
          <p:cNvSpPr>
            <a:spLocks noGrp="1"/>
          </p:cNvSpPr>
          <p:nvPr>
            <p:ph type="title"/>
          </p:nvPr>
        </p:nvSpPr>
        <p:spPr/>
        <p:txBody>
          <a:bodyPr/>
          <a:lstStyle/>
          <a:p>
            <a:r>
              <a:rPr lang="en-GB" dirty="0"/>
              <a:t>What has Changed-Organisation</a:t>
            </a:r>
          </a:p>
        </p:txBody>
      </p:sp>
      <p:sp>
        <p:nvSpPr>
          <p:cNvPr id="3" name="Content Placeholder 2">
            <a:extLst>
              <a:ext uri="{FF2B5EF4-FFF2-40B4-BE49-F238E27FC236}">
                <a16:creationId xmlns:a16="http://schemas.microsoft.com/office/drawing/2014/main" id="{E3C50181-8666-48AF-AEC4-7D52977AEBF2}"/>
              </a:ext>
            </a:extLst>
          </p:cNvPr>
          <p:cNvSpPr>
            <a:spLocks noGrp="1"/>
          </p:cNvSpPr>
          <p:nvPr>
            <p:ph idx="1"/>
          </p:nvPr>
        </p:nvSpPr>
        <p:spPr/>
        <p:txBody>
          <a:bodyPr>
            <a:normAutofit fontScale="85000" lnSpcReduction="20000"/>
          </a:bodyPr>
          <a:lstStyle/>
          <a:p>
            <a:r>
              <a:rPr lang="en-GB" dirty="0"/>
              <a:t>Gordano Valley PCN formed in May 21-</a:t>
            </a:r>
            <a:r>
              <a:rPr lang="en-GB" b="0" i="0" dirty="0">
                <a:solidFill>
                  <a:srgbClr val="2C3E50"/>
                </a:solidFill>
                <a:effectLst/>
                <a:latin typeface="Segoe UI" panose="020B0502040204020203" pitchFamily="34" charset="0"/>
              </a:rPr>
              <a:t> Clevedon Medical Centre, Portishead Medical Group, Harbourside Family Practice and Heywood Family Practice are now one Primary Care Network. W</a:t>
            </a:r>
            <a:r>
              <a:rPr lang="en-GB" dirty="0">
                <a:solidFill>
                  <a:srgbClr val="2C3E50"/>
                </a:solidFill>
                <a:latin typeface="Segoe UI" panose="020B0502040204020203" pitchFamily="34" charset="0"/>
              </a:rPr>
              <a:t>orking together to provide services such as vaccination as well as sharing staff and providing new clinicians…..</a:t>
            </a:r>
          </a:p>
          <a:p>
            <a:r>
              <a:rPr lang="en-GB" dirty="0">
                <a:solidFill>
                  <a:srgbClr val="2C3E50"/>
                </a:solidFill>
                <a:latin typeface="Segoe UI" panose="020B0502040204020203" pitchFamily="34" charset="0"/>
              </a:rPr>
              <a:t>Clinical Pharmacist- we now have 3- to help with prescribing, chronic disease management and eventually clinical assessment</a:t>
            </a:r>
          </a:p>
          <a:p>
            <a:r>
              <a:rPr lang="en-GB" dirty="0">
                <a:solidFill>
                  <a:srgbClr val="2C3E50"/>
                </a:solidFill>
                <a:latin typeface="Segoe UI" panose="020B0502040204020203" pitchFamily="34" charset="0"/>
              </a:rPr>
              <a:t>First Contact Physiotherapists- assessment of new (occasional old) musculoskeletal problems (30min assessment with people who really know what they are talking about.)</a:t>
            </a:r>
          </a:p>
          <a:p>
            <a:r>
              <a:rPr lang="en-GB" dirty="0">
                <a:solidFill>
                  <a:srgbClr val="2C3E50"/>
                </a:solidFill>
                <a:latin typeface="Segoe UI" panose="020B0502040204020203" pitchFamily="34" charset="0"/>
              </a:rPr>
              <a:t>Social Prescribers- to support isolated, lonely patients to get out and about and to signpost to other services (everything that isn’t tablets and creams!).</a:t>
            </a:r>
          </a:p>
          <a:p>
            <a:r>
              <a:rPr lang="en-GB" dirty="0">
                <a:solidFill>
                  <a:srgbClr val="2C3E50"/>
                </a:solidFill>
                <a:latin typeface="Segoe UI" panose="020B0502040204020203" pitchFamily="34" charset="0"/>
              </a:rPr>
              <a:t>Care Coordinators are now helping signpost patients to resources (</a:t>
            </a:r>
            <a:r>
              <a:rPr lang="en-GB" dirty="0" err="1">
                <a:solidFill>
                  <a:srgbClr val="2C3E50"/>
                </a:solidFill>
                <a:latin typeface="Segoe UI" panose="020B0502040204020203" pitchFamily="34" charset="0"/>
              </a:rPr>
              <a:t>ie</a:t>
            </a:r>
            <a:r>
              <a:rPr lang="en-GB" dirty="0">
                <a:solidFill>
                  <a:srgbClr val="2C3E50"/>
                </a:solidFill>
                <a:latin typeface="Segoe UI" panose="020B0502040204020203" pitchFamily="34" charset="0"/>
              </a:rPr>
              <a:t> to the social prescribers or to weight management services)</a:t>
            </a:r>
          </a:p>
          <a:p>
            <a:endParaRPr lang="en-GB" dirty="0">
              <a:solidFill>
                <a:srgbClr val="2C3E50"/>
              </a:solidFill>
              <a:latin typeface="Segoe UI" panose="020B0502040204020203" pitchFamily="34" charset="0"/>
            </a:endParaRPr>
          </a:p>
          <a:p>
            <a:endParaRPr lang="en-GB" b="0" i="0" dirty="0">
              <a:solidFill>
                <a:srgbClr val="2C3E50"/>
              </a:solidFill>
              <a:effectLst/>
              <a:latin typeface="Segoe UI" panose="020B0502040204020203" pitchFamily="34" charset="0"/>
            </a:endParaRPr>
          </a:p>
          <a:p>
            <a:endParaRPr lang="en-GB" dirty="0"/>
          </a:p>
        </p:txBody>
      </p:sp>
    </p:spTree>
    <p:extLst>
      <p:ext uri="{BB962C8B-B14F-4D97-AF65-F5344CB8AC3E}">
        <p14:creationId xmlns:p14="http://schemas.microsoft.com/office/powerpoint/2010/main" val="244219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97917-0C10-4179-BE1F-D8D49803D8C5}"/>
              </a:ext>
            </a:extLst>
          </p:cNvPr>
          <p:cNvSpPr>
            <a:spLocks noGrp="1"/>
          </p:cNvSpPr>
          <p:nvPr>
            <p:ph type="title"/>
          </p:nvPr>
        </p:nvSpPr>
        <p:spPr/>
        <p:txBody>
          <a:bodyPr/>
          <a:lstStyle/>
          <a:p>
            <a:r>
              <a:rPr lang="en-GB" dirty="0"/>
              <a:t>What has Changed- Building</a:t>
            </a:r>
          </a:p>
        </p:txBody>
      </p:sp>
      <p:sp>
        <p:nvSpPr>
          <p:cNvPr id="3" name="Content Placeholder 2">
            <a:extLst>
              <a:ext uri="{FF2B5EF4-FFF2-40B4-BE49-F238E27FC236}">
                <a16:creationId xmlns:a16="http://schemas.microsoft.com/office/drawing/2014/main" id="{A5ADED09-68CA-4308-9721-6E48975A2D94}"/>
              </a:ext>
            </a:extLst>
          </p:cNvPr>
          <p:cNvSpPr>
            <a:spLocks noGrp="1"/>
          </p:cNvSpPr>
          <p:nvPr>
            <p:ph idx="1"/>
          </p:nvPr>
        </p:nvSpPr>
        <p:spPr/>
        <p:txBody>
          <a:bodyPr>
            <a:normAutofit lnSpcReduction="10000"/>
          </a:bodyPr>
          <a:lstStyle/>
          <a:p>
            <a:r>
              <a:rPr lang="en-GB" dirty="0"/>
              <a:t>We have run out of space! The midwives left in summer 2021 and are now at Harbourside. One room is being converted to become a open plan working hub. The old scanning room is now the Covid Assessment room</a:t>
            </a:r>
          </a:p>
          <a:p>
            <a:r>
              <a:rPr lang="en-GB" dirty="0"/>
              <a:t>The Education room has been converted into 3 clinical bays, initially as a Red Zone for covid assessment, it was used for the first waves of vaccination when social spacing was paramount. It is now used for nurse appointments (an extension of the treatment room)</a:t>
            </a:r>
          </a:p>
          <a:p>
            <a:r>
              <a:rPr lang="en-GB" dirty="0"/>
              <a:t>Notes behind reception are being moved to new homes, allowing enlargement of the phone room to help with appointment demand and allow a new phone system (being considered at a PCN level).</a:t>
            </a:r>
          </a:p>
        </p:txBody>
      </p:sp>
    </p:spTree>
    <p:extLst>
      <p:ext uri="{BB962C8B-B14F-4D97-AF65-F5344CB8AC3E}">
        <p14:creationId xmlns:p14="http://schemas.microsoft.com/office/powerpoint/2010/main" val="1692563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8FF11-95C2-4A06-B2D9-D5B6B53CCABD}"/>
              </a:ext>
            </a:extLst>
          </p:cNvPr>
          <p:cNvSpPr>
            <a:spLocks noGrp="1"/>
          </p:cNvSpPr>
          <p:nvPr>
            <p:ph type="title"/>
          </p:nvPr>
        </p:nvSpPr>
        <p:spPr/>
        <p:txBody>
          <a:bodyPr/>
          <a:lstStyle/>
          <a:p>
            <a:r>
              <a:rPr lang="en-GB" dirty="0"/>
              <a:t>What has changed-People</a:t>
            </a:r>
          </a:p>
        </p:txBody>
      </p:sp>
      <p:sp>
        <p:nvSpPr>
          <p:cNvPr id="3" name="Content Placeholder 2">
            <a:extLst>
              <a:ext uri="{FF2B5EF4-FFF2-40B4-BE49-F238E27FC236}">
                <a16:creationId xmlns:a16="http://schemas.microsoft.com/office/drawing/2014/main" id="{FD99A441-1BB3-4211-96D3-B172B3CD473F}"/>
              </a:ext>
            </a:extLst>
          </p:cNvPr>
          <p:cNvSpPr>
            <a:spLocks noGrp="1"/>
          </p:cNvSpPr>
          <p:nvPr>
            <p:ph idx="1"/>
          </p:nvPr>
        </p:nvSpPr>
        <p:spPr/>
        <p:txBody>
          <a:bodyPr>
            <a:normAutofit fontScale="92500" lnSpcReduction="20000"/>
          </a:bodyPr>
          <a:lstStyle/>
          <a:p>
            <a:r>
              <a:rPr lang="en-GB" dirty="0" err="1"/>
              <a:t>Gerwyn</a:t>
            </a:r>
            <a:r>
              <a:rPr lang="en-GB" dirty="0"/>
              <a:t> Owen retired at the end of 2019, Carly Donald retired in December 20 and promptly started vaccinating for us. Kate Riley finally left in April 21. Jim Burtonwood left in Autumn 21 as his wife took up a consultant post in Gloucester. Simon Lynes came and went to take up a Partnership. Emily Duncan resigned as a salaried GP but then stayed on as a locum. Doctor Sarah Pal became a Partner in October 21</a:t>
            </a:r>
          </a:p>
          <a:p>
            <a:r>
              <a:rPr lang="en-GB" dirty="0"/>
              <a:t>Arrivals- Dr Amrit Bhatia (April 21), Dr Harriet Ing (Dec 21), Dr Peter Hancock (Feb 2022) and Dr Lottie Mundell (April 2022) </a:t>
            </a:r>
          </a:p>
          <a:p>
            <a:r>
              <a:rPr lang="en-GB" dirty="0"/>
              <a:t>PCN clinicians- Pharmacists, physios, social prescribers, care </a:t>
            </a:r>
            <a:r>
              <a:rPr lang="en-GB" dirty="0" err="1"/>
              <a:t>cordinators</a:t>
            </a:r>
            <a:r>
              <a:rPr lang="en-GB" dirty="0"/>
              <a:t>- here to stay and possibly expand (GPs, Nurses no longer the Gatekeeper to services)</a:t>
            </a:r>
          </a:p>
          <a:p>
            <a:r>
              <a:rPr lang="en-GB" dirty="0"/>
              <a:t>Deputy Manager- Mark </a:t>
            </a:r>
            <a:r>
              <a:rPr lang="en-GB" dirty="0" err="1"/>
              <a:t>Henalla</a:t>
            </a:r>
            <a:r>
              <a:rPr lang="en-GB" dirty="0"/>
              <a:t>, left to become a Practice manager and have a baby! Catherine Loring replaced Mark in April 2021</a:t>
            </a:r>
          </a:p>
        </p:txBody>
      </p:sp>
    </p:spTree>
    <p:extLst>
      <p:ext uri="{BB962C8B-B14F-4D97-AF65-F5344CB8AC3E}">
        <p14:creationId xmlns:p14="http://schemas.microsoft.com/office/powerpoint/2010/main" val="696309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83696-6219-438B-BFC1-E012F7B8D6F6}"/>
              </a:ext>
            </a:extLst>
          </p:cNvPr>
          <p:cNvSpPr>
            <a:spLocks noGrp="1"/>
          </p:cNvSpPr>
          <p:nvPr>
            <p:ph type="title"/>
          </p:nvPr>
        </p:nvSpPr>
        <p:spPr/>
        <p:txBody>
          <a:bodyPr/>
          <a:lstStyle/>
          <a:p>
            <a:r>
              <a:rPr lang="en-GB" dirty="0"/>
              <a:t>Other News</a:t>
            </a:r>
          </a:p>
        </p:txBody>
      </p:sp>
      <p:sp>
        <p:nvSpPr>
          <p:cNvPr id="3" name="Content Placeholder 2">
            <a:extLst>
              <a:ext uri="{FF2B5EF4-FFF2-40B4-BE49-F238E27FC236}">
                <a16:creationId xmlns:a16="http://schemas.microsoft.com/office/drawing/2014/main" id="{24F2B888-B95D-492D-ABD7-2994E9EC3394}"/>
              </a:ext>
            </a:extLst>
          </p:cNvPr>
          <p:cNvSpPr>
            <a:spLocks noGrp="1"/>
          </p:cNvSpPr>
          <p:nvPr>
            <p:ph idx="1"/>
          </p:nvPr>
        </p:nvSpPr>
        <p:spPr/>
        <p:txBody>
          <a:bodyPr/>
          <a:lstStyle/>
          <a:p>
            <a:r>
              <a:rPr lang="en-GB" dirty="0"/>
              <a:t>Community Garden- A social enterprise using the spare land beside the building is up and running. Overseen by Dr Max Howes and organised day to day by Lindsay Smith (they are looking for volunteers). Social prescribers can refer people for therapeutic support.  They have funding for a year to create paths and improve access. </a:t>
            </a:r>
          </a:p>
          <a:p>
            <a:r>
              <a:rPr lang="en-GB" dirty="0"/>
              <a:t>Facebook page (I don’t know anything about this but it is there!)</a:t>
            </a:r>
          </a:p>
        </p:txBody>
      </p:sp>
    </p:spTree>
    <p:extLst>
      <p:ext uri="{BB962C8B-B14F-4D97-AF65-F5344CB8AC3E}">
        <p14:creationId xmlns:p14="http://schemas.microsoft.com/office/powerpoint/2010/main" val="3586453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EB3FA-520C-4D33-976B-4D9094F0B5D9}"/>
              </a:ext>
            </a:extLst>
          </p:cNvPr>
          <p:cNvSpPr>
            <a:spLocks noGrp="1"/>
          </p:cNvSpPr>
          <p:nvPr>
            <p:ph type="title"/>
          </p:nvPr>
        </p:nvSpPr>
        <p:spPr/>
        <p:txBody>
          <a:bodyPr/>
          <a:lstStyle/>
          <a:p>
            <a:r>
              <a:rPr lang="en-GB" dirty="0"/>
              <a:t>The Future</a:t>
            </a:r>
          </a:p>
        </p:txBody>
      </p:sp>
      <p:sp>
        <p:nvSpPr>
          <p:cNvPr id="3" name="Content Placeholder 2">
            <a:extLst>
              <a:ext uri="{FF2B5EF4-FFF2-40B4-BE49-F238E27FC236}">
                <a16:creationId xmlns:a16="http://schemas.microsoft.com/office/drawing/2014/main" id="{0DD5DFCF-7358-4234-8DA1-D01E0B0541FE}"/>
              </a:ext>
            </a:extLst>
          </p:cNvPr>
          <p:cNvSpPr>
            <a:spLocks noGrp="1"/>
          </p:cNvSpPr>
          <p:nvPr>
            <p:ph idx="1"/>
          </p:nvPr>
        </p:nvSpPr>
        <p:spPr/>
        <p:txBody>
          <a:bodyPr/>
          <a:lstStyle/>
          <a:p>
            <a:r>
              <a:rPr lang="en-GB" dirty="0"/>
              <a:t>I see no wholesale shift back to full face to face appointments. A mix will remain with a return to pre-bookable appointments starting this week.</a:t>
            </a:r>
          </a:p>
          <a:p>
            <a:r>
              <a:rPr lang="en-GB" dirty="0"/>
              <a:t>Recruitment is very difficult, if not impossible and there will inevitably have to be a move away from all initial assessment by a GP. If handled correctly allied professional can provide a better and more tailored assessment than a generalist.</a:t>
            </a:r>
          </a:p>
          <a:p>
            <a:r>
              <a:rPr lang="en-GB" dirty="0"/>
              <a:t>The PCN as whole will become more important to help with resilience and provide a greater range of services (covid vaccinations for children 5-11)</a:t>
            </a:r>
          </a:p>
          <a:p>
            <a:endParaRPr lang="en-GB" dirty="0"/>
          </a:p>
        </p:txBody>
      </p:sp>
    </p:spTree>
    <p:extLst>
      <p:ext uri="{BB962C8B-B14F-4D97-AF65-F5344CB8AC3E}">
        <p14:creationId xmlns:p14="http://schemas.microsoft.com/office/powerpoint/2010/main" val="17564699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13316EB8678A54193186B6242F1EEE8" ma:contentTypeVersion="0" ma:contentTypeDescription="Create a new document." ma:contentTypeScope="" ma:versionID="55a6928649da6d5fad5802d93e136517">
  <xsd:schema xmlns:xsd="http://www.w3.org/2001/XMLSchema" xmlns:xs="http://www.w3.org/2001/XMLSchema" xmlns:p="http://schemas.microsoft.com/office/2006/metadata/properties" targetNamespace="http://schemas.microsoft.com/office/2006/metadata/properties" ma:root="true" ma:fieldsID="f1366718b42931e089eecd1955c7010c">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2C6D619-2B65-4020-B052-E2099FCDCF0C}">
  <ds:schemaRefs>
    <ds:schemaRef ds:uri="http://schemas.microsoft.com/sharepoint/v3/contenttype/forms"/>
  </ds:schemaRefs>
</ds:datastoreItem>
</file>

<file path=customXml/itemProps2.xml><?xml version="1.0" encoding="utf-8"?>
<ds:datastoreItem xmlns:ds="http://schemas.openxmlformats.org/officeDocument/2006/customXml" ds:itemID="{239FFD6D-D275-437F-92FA-FA9719C9CD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6AF6650-8FEB-42F1-BE25-D8C34D57259B}">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584</TotalTime>
  <Words>799</Words>
  <Application>Microsoft Office PowerPoint</Application>
  <PresentationFormat>Widescreen</PresentationFormat>
  <Paragraphs>34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Segoe UI</vt:lpstr>
      <vt:lpstr>Office Theme</vt:lpstr>
      <vt:lpstr>Patient Participation Group</vt:lpstr>
      <vt:lpstr>Welcome Back!!</vt:lpstr>
      <vt:lpstr>Last Meeting</vt:lpstr>
      <vt:lpstr>What has happened- The Pandemic</vt:lpstr>
      <vt:lpstr>What has Changed-Organisation</vt:lpstr>
      <vt:lpstr>What has Changed- Building</vt:lpstr>
      <vt:lpstr>What has changed-People</vt:lpstr>
      <vt:lpstr>Other News</vt:lpstr>
      <vt:lpstr>The Future</vt:lpstr>
      <vt:lpstr>Your Priorities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Patient Participation Group</dc:title>
  <dc:creator>PULLEN, Robin (PORTISHEAD MEDICAL GROUP)</dc:creator>
  <cp:lastModifiedBy>PULLEN, Robin (PORTISHEAD MEDICAL GROUP)</cp:lastModifiedBy>
  <cp:revision>2</cp:revision>
  <cp:lastPrinted>2022-02-28T19:02:37Z</cp:lastPrinted>
  <dcterms:created xsi:type="dcterms:W3CDTF">2022-02-27T16:27:28Z</dcterms:created>
  <dcterms:modified xsi:type="dcterms:W3CDTF">2022-02-28T19:04:46Z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0x010100113316EB8678A54193186B6242F1EEE8</vt:lpwstr>
  </property>
</Properties>
</file>