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38" y="22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823978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HRT </a:t>
            </a:r>
          </a:p>
          <a:p>
            <a:pPr lvl="0">
              <a:defRPr sz="1800"/>
            </a:pPr>
            <a:r>
              <a:rPr sz="8000"/>
              <a:t>tackling the headlines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15468">
              <a:defRPr sz="1800"/>
            </a:pPr>
            <a:r>
              <a:rPr sz="1728"/>
              <a:t>Dr Emily Lake</a:t>
            </a:r>
          </a:p>
          <a:p>
            <a:pPr lvl="0" defTabSz="315468">
              <a:defRPr sz="1800"/>
            </a:pPr>
            <a:r>
              <a:rPr sz="1728"/>
              <a:t>GP Partner</a:t>
            </a:r>
          </a:p>
          <a:p>
            <a:pPr lvl="0" defTabSz="315468">
              <a:defRPr sz="1800"/>
            </a:pPr>
            <a:r>
              <a:rPr sz="1728"/>
              <a:t>Portishead Medical Group</a:t>
            </a:r>
          </a:p>
          <a:p>
            <a:pPr lvl="0" defTabSz="315468">
              <a:defRPr sz="1800"/>
            </a:pPr>
            <a:r>
              <a:rPr sz="1728"/>
              <a:t>12th October 2015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creen Shot 2015-10-11 at 16.33.5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847" y="0"/>
            <a:ext cx="127691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remari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6150" y="3378200"/>
            <a:ext cx="6032500" cy="299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newspaper_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0550" y="1676400"/>
            <a:ext cx="4203700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menopause-lan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7550" y="2343150"/>
            <a:ext cx="9029700" cy="506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article-2336605-1A2B541B000005DC-434_634x43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6500" y="2108200"/>
            <a:ext cx="8051800" cy="553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20624">
              <a:defRPr sz="1800"/>
            </a:pPr>
            <a:r>
              <a:rPr sz="5760"/>
              <a:t>“HRT raises breast cancer risk up to EIGHT years after women stop taking it”</a:t>
            </a:r>
          </a:p>
          <a:p>
            <a:pPr lvl="0" defTabSz="420624">
              <a:defRPr sz="1800"/>
            </a:pPr>
            <a:r>
              <a:rPr sz="3600" i="1"/>
              <a:t>Daily Mail April 2015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creen Shot 2015-10-11 at 16.33.0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59720"/>
            <a:ext cx="13004801" cy="8634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creen Shot 2015-10-11 at 16.33.4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0092"/>
            <a:ext cx="13004800" cy="9473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08254">
              <a:defRPr sz="1800"/>
            </a:pPr>
            <a:r>
              <a:rPr sz="6960"/>
              <a:t>“HRT pills DOUBLE the risk of getting blood clots”</a:t>
            </a:r>
          </a:p>
          <a:p>
            <a:pPr lvl="0" defTabSz="508254">
              <a:defRPr sz="1800"/>
            </a:pPr>
            <a:r>
              <a:rPr sz="4350" i="1"/>
              <a:t>Daily Mail May 2008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creen Shot 2015-10-11 at 16.33.2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3035"/>
            <a:ext cx="13004800" cy="8847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Custom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White</vt:lpstr>
      <vt:lpstr>HRT  tackling the headlines</vt:lpstr>
      <vt:lpstr>PowerPoint Presentation</vt:lpstr>
      <vt:lpstr>PowerPoint Presentation</vt:lpstr>
      <vt:lpstr>PowerPoint Presentation</vt:lpstr>
      <vt:lpstr>“HRT raises breast cancer risk up to EIGHT years after women stop taking it” Daily Mail April 2015</vt:lpstr>
      <vt:lpstr>PowerPoint Presentation</vt:lpstr>
      <vt:lpstr>PowerPoint Presentation</vt:lpstr>
      <vt:lpstr>“HRT pills DOUBLE the risk of getting blood clots” Daily Mail May 2008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HRT  tackling the headlines</dc:title>
  <dc:creator>Emily Lake</dc:creator>
  <cp:lastModifiedBy>Emily Lake</cp:lastModifiedBy>
  <cp:revision>1</cp:revision>
  <dcterms:modified xsi:type="dcterms:W3CDTF">2015-10-13T07:51:19Z</dcterms:modified>
</cp:coreProperties>
</file>